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/>
    <p:restoredTop sz="94727"/>
  </p:normalViewPr>
  <p:slideViewPr>
    <p:cSldViewPr>
      <p:cViewPr varScale="1">
        <p:scale>
          <a:sx n="89" d="100"/>
          <a:sy n="89" d="100"/>
        </p:scale>
        <p:origin x="256" y="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0" y="1320800"/>
            <a:ext cx="7112000" cy="447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203200"/>
            <a:ext cx="80264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101600"/>
            <a:ext cx="88392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508000"/>
            <a:ext cx="853440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203200"/>
            <a:ext cx="8737600" cy="645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00" y="203200"/>
            <a:ext cx="89535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203200"/>
            <a:ext cx="89916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89408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406400"/>
            <a:ext cx="88392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9408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600"/>
            <a:ext cx="91440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4800"/>
            <a:ext cx="91440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0"/>
            <a:ext cx="8991600" cy="680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203200"/>
            <a:ext cx="8331200" cy="645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90424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800"/>
            <a:ext cx="8636000" cy="619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101600"/>
            <a:ext cx="90424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101600"/>
            <a:ext cx="90424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00" y="304800"/>
            <a:ext cx="71628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600" y="101600"/>
            <a:ext cx="86868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91440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91440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06400"/>
            <a:ext cx="8077200" cy="568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101600"/>
            <a:ext cx="90424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400" y="101600"/>
            <a:ext cx="87376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01600"/>
            <a:ext cx="89916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90424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203200"/>
            <a:ext cx="87376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0"/>
            <a:ext cx="89408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203200"/>
            <a:ext cx="89408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9408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88392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101600"/>
            <a:ext cx="78740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90424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91440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0"/>
            <a:ext cx="9042400" cy="680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406400"/>
            <a:ext cx="8788400" cy="635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304800"/>
            <a:ext cx="88900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304800"/>
            <a:ext cx="88900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90424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600"/>
            <a:ext cx="90932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52400"/>
            <a:ext cx="90424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406400"/>
            <a:ext cx="7874000" cy="574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203200"/>
            <a:ext cx="85344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940800" cy="657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203200"/>
            <a:ext cx="85344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50800"/>
            <a:ext cx="90424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00" y="203200"/>
            <a:ext cx="85344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400" y="304800"/>
            <a:ext cx="8534400" cy="645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304800"/>
            <a:ext cx="87884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90424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01600"/>
            <a:ext cx="88900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203200"/>
            <a:ext cx="8940800" cy="660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0"/>
            <a:ext cx="89408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600"/>
            <a:ext cx="9144000" cy="675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101600"/>
            <a:ext cx="90424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101600"/>
            <a:ext cx="84328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406400"/>
            <a:ext cx="8077200" cy="604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8890000" cy="666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304800"/>
            <a:ext cx="87376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800"/>
            <a:ext cx="85344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4800"/>
            <a:ext cx="91440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85344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01600"/>
            <a:ext cx="88900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600"/>
            <a:ext cx="9144000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Macintosh PowerPoint</Application>
  <PresentationFormat>On-screen Show (4:3)</PresentationFormat>
  <Paragraphs>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Ngoc-Quang Nguyen</cp:lastModifiedBy>
  <cp:revision>1</cp:revision>
  <dcterms:created xsi:type="dcterms:W3CDTF">2018-01-29T05:14:54Z</dcterms:created>
  <dcterms:modified xsi:type="dcterms:W3CDTF">2018-01-29T05:15:35Z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Adobe Acrobat 18.9</vt:lpwstr>
  </property>
</Properties>
</file>